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903" r:id="rId2"/>
  </p:sldMasterIdLst>
  <p:notesMasterIdLst>
    <p:notesMasterId r:id="rId6"/>
  </p:notesMasterIdLst>
  <p:handoutMasterIdLst>
    <p:handoutMasterId r:id="rId7"/>
  </p:handoutMasterIdLst>
  <p:sldIdLst>
    <p:sldId id="535" r:id="rId3"/>
    <p:sldId id="578" r:id="rId4"/>
    <p:sldId id="579" r:id="rId5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500" b="1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CCFF33"/>
    <a:srgbClr val="006666"/>
    <a:srgbClr val="990000"/>
    <a:srgbClr val="FFFF00"/>
    <a:srgbClr val="FF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3677" autoAdjust="0"/>
  </p:normalViewPr>
  <p:slideViewPr>
    <p:cSldViewPr>
      <p:cViewPr>
        <p:scale>
          <a:sx n="90" d="100"/>
          <a:sy n="90" d="100"/>
        </p:scale>
        <p:origin x="85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4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384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dunas Stasys | NLO Ukraine" userId="47526728-d778-49e7-a40e-19f07da7bae2" providerId="ADAL" clId="{3DF12853-3FAF-4C90-AA58-211A09904198}"/>
    <pc:docChg chg="undo custSel addSld delSld modSld">
      <pc:chgData name="Paldunas Stasys | NLO Ukraine" userId="47526728-d778-49e7-a40e-19f07da7bae2" providerId="ADAL" clId="{3DF12853-3FAF-4C90-AA58-211A09904198}" dt="2022-05-27T07:31:00.716" v="51" actId="6549"/>
      <pc:docMkLst>
        <pc:docMk/>
      </pc:docMkLst>
      <pc:sldChg chg="del">
        <pc:chgData name="Paldunas Stasys | NLO Ukraine" userId="47526728-d778-49e7-a40e-19f07da7bae2" providerId="ADAL" clId="{3DF12853-3FAF-4C90-AA58-211A09904198}" dt="2022-05-27T07:29:54.417" v="7" actId="47"/>
        <pc:sldMkLst>
          <pc:docMk/>
          <pc:sldMk cId="0" sldId="540"/>
        </pc:sldMkLst>
      </pc:sldChg>
      <pc:sldChg chg="del">
        <pc:chgData name="Paldunas Stasys | NLO Ukraine" userId="47526728-d778-49e7-a40e-19f07da7bae2" providerId="ADAL" clId="{3DF12853-3FAF-4C90-AA58-211A09904198}" dt="2022-05-27T07:29:58.932" v="14" actId="47"/>
        <pc:sldMkLst>
          <pc:docMk/>
          <pc:sldMk cId="537694014" sldId="551"/>
        </pc:sldMkLst>
      </pc:sldChg>
      <pc:sldChg chg="del">
        <pc:chgData name="Paldunas Stasys | NLO Ukraine" userId="47526728-d778-49e7-a40e-19f07da7bae2" providerId="ADAL" clId="{3DF12853-3FAF-4C90-AA58-211A09904198}" dt="2022-05-27T07:29:53.150" v="5" actId="47"/>
        <pc:sldMkLst>
          <pc:docMk/>
          <pc:sldMk cId="4277673304" sldId="552"/>
        </pc:sldMkLst>
      </pc:sldChg>
      <pc:sldChg chg="del">
        <pc:chgData name="Paldunas Stasys | NLO Ukraine" userId="47526728-d778-49e7-a40e-19f07da7bae2" providerId="ADAL" clId="{3DF12853-3FAF-4C90-AA58-211A09904198}" dt="2022-05-27T07:29:53.667" v="6" actId="47"/>
        <pc:sldMkLst>
          <pc:docMk/>
          <pc:sldMk cId="3600841646" sldId="553"/>
        </pc:sldMkLst>
      </pc:sldChg>
      <pc:sldChg chg="del">
        <pc:chgData name="Paldunas Stasys | NLO Ukraine" userId="47526728-d778-49e7-a40e-19f07da7bae2" providerId="ADAL" clId="{3DF12853-3FAF-4C90-AA58-211A09904198}" dt="2022-05-27T07:29:56.196" v="9" actId="47"/>
        <pc:sldMkLst>
          <pc:docMk/>
          <pc:sldMk cId="2713568989" sldId="554"/>
        </pc:sldMkLst>
      </pc:sldChg>
      <pc:sldChg chg="del">
        <pc:chgData name="Paldunas Stasys | NLO Ukraine" userId="47526728-d778-49e7-a40e-19f07da7bae2" providerId="ADAL" clId="{3DF12853-3FAF-4C90-AA58-211A09904198}" dt="2022-05-27T07:29:55.209" v="8" actId="47"/>
        <pc:sldMkLst>
          <pc:docMk/>
          <pc:sldMk cId="1058599960" sldId="555"/>
        </pc:sldMkLst>
      </pc:sldChg>
      <pc:sldChg chg="del">
        <pc:chgData name="Paldunas Stasys | NLO Ukraine" userId="47526728-d778-49e7-a40e-19f07da7bae2" providerId="ADAL" clId="{3DF12853-3FAF-4C90-AA58-211A09904198}" dt="2022-05-27T07:29:57.467" v="11" actId="47"/>
        <pc:sldMkLst>
          <pc:docMk/>
          <pc:sldMk cId="1509627372" sldId="556"/>
        </pc:sldMkLst>
      </pc:sldChg>
      <pc:sldChg chg="del">
        <pc:chgData name="Paldunas Stasys | NLO Ukraine" userId="47526728-d778-49e7-a40e-19f07da7bae2" providerId="ADAL" clId="{3DF12853-3FAF-4C90-AA58-211A09904198}" dt="2022-05-27T07:29:56.829" v="10" actId="47"/>
        <pc:sldMkLst>
          <pc:docMk/>
          <pc:sldMk cId="4124316951" sldId="557"/>
        </pc:sldMkLst>
      </pc:sldChg>
      <pc:sldChg chg="del">
        <pc:chgData name="Paldunas Stasys | NLO Ukraine" userId="47526728-d778-49e7-a40e-19f07da7bae2" providerId="ADAL" clId="{3DF12853-3FAF-4C90-AA58-211A09904198}" dt="2022-05-27T07:29:51.785" v="3" actId="47"/>
        <pc:sldMkLst>
          <pc:docMk/>
          <pc:sldMk cId="1531496134" sldId="558"/>
        </pc:sldMkLst>
      </pc:sldChg>
      <pc:sldChg chg="del">
        <pc:chgData name="Paldunas Stasys | NLO Ukraine" userId="47526728-d778-49e7-a40e-19f07da7bae2" providerId="ADAL" clId="{3DF12853-3FAF-4C90-AA58-211A09904198}" dt="2022-05-27T07:29:52.587" v="4" actId="47"/>
        <pc:sldMkLst>
          <pc:docMk/>
          <pc:sldMk cId="23036161" sldId="559"/>
        </pc:sldMkLst>
      </pc:sldChg>
      <pc:sldChg chg="del">
        <pc:chgData name="Paldunas Stasys | NLO Ukraine" userId="47526728-d778-49e7-a40e-19f07da7bae2" providerId="ADAL" clId="{3DF12853-3FAF-4C90-AA58-211A09904198}" dt="2022-05-27T07:29:58.261" v="13" actId="47"/>
        <pc:sldMkLst>
          <pc:docMk/>
          <pc:sldMk cId="3895652790" sldId="561"/>
        </pc:sldMkLst>
      </pc:sldChg>
      <pc:sldChg chg="del">
        <pc:chgData name="Paldunas Stasys | NLO Ukraine" userId="47526728-d778-49e7-a40e-19f07da7bae2" providerId="ADAL" clId="{3DF12853-3FAF-4C90-AA58-211A09904198}" dt="2022-05-27T07:29:58.145" v="12" actId="47"/>
        <pc:sldMkLst>
          <pc:docMk/>
          <pc:sldMk cId="70262244" sldId="562"/>
        </pc:sldMkLst>
      </pc:sldChg>
      <pc:sldChg chg="del">
        <pc:chgData name="Paldunas Stasys | NLO Ukraine" userId="47526728-d778-49e7-a40e-19f07da7bae2" providerId="ADAL" clId="{3DF12853-3FAF-4C90-AA58-211A09904198}" dt="2022-05-27T07:29:59.434" v="15" actId="47"/>
        <pc:sldMkLst>
          <pc:docMk/>
          <pc:sldMk cId="208793829" sldId="563"/>
        </pc:sldMkLst>
      </pc:sldChg>
      <pc:sldChg chg="del">
        <pc:chgData name="Paldunas Stasys | NLO Ukraine" userId="47526728-d778-49e7-a40e-19f07da7bae2" providerId="ADAL" clId="{3DF12853-3FAF-4C90-AA58-211A09904198}" dt="2022-05-27T07:30:00.467" v="16" actId="47"/>
        <pc:sldMkLst>
          <pc:docMk/>
          <pc:sldMk cId="4250671014" sldId="564"/>
        </pc:sldMkLst>
      </pc:sldChg>
      <pc:sldChg chg="del">
        <pc:chgData name="Paldunas Stasys | NLO Ukraine" userId="47526728-d778-49e7-a40e-19f07da7bae2" providerId="ADAL" clId="{3DF12853-3FAF-4C90-AA58-211A09904198}" dt="2022-05-27T07:30:46.323" v="44" actId="47"/>
        <pc:sldMkLst>
          <pc:docMk/>
          <pc:sldMk cId="3350264449" sldId="568"/>
        </pc:sldMkLst>
      </pc:sldChg>
      <pc:sldChg chg="del">
        <pc:chgData name="Paldunas Stasys | NLO Ukraine" userId="47526728-d778-49e7-a40e-19f07da7bae2" providerId="ADAL" clId="{3DF12853-3FAF-4C90-AA58-211A09904198}" dt="2022-05-27T07:30:46.530" v="45" actId="47"/>
        <pc:sldMkLst>
          <pc:docMk/>
          <pc:sldMk cId="3375541027" sldId="569"/>
        </pc:sldMkLst>
      </pc:sldChg>
      <pc:sldChg chg="del">
        <pc:chgData name="Paldunas Stasys | NLO Ukraine" userId="47526728-d778-49e7-a40e-19f07da7bae2" providerId="ADAL" clId="{3DF12853-3FAF-4C90-AA58-211A09904198}" dt="2022-05-27T07:30:46.762" v="46" actId="47"/>
        <pc:sldMkLst>
          <pc:docMk/>
          <pc:sldMk cId="3744965286" sldId="570"/>
        </pc:sldMkLst>
      </pc:sldChg>
      <pc:sldChg chg="del">
        <pc:chgData name="Paldunas Stasys | NLO Ukraine" userId="47526728-d778-49e7-a40e-19f07da7bae2" providerId="ADAL" clId="{3DF12853-3FAF-4C90-AA58-211A09904198}" dt="2022-05-27T07:30:46.862" v="47" actId="47"/>
        <pc:sldMkLst>
          <pc:docMk/>
          <pc:sldMk cId="3319668965" sldId="572"/>
        </pc:sldMkLst>
      </pc:sldChg>
      <pc:sldChg chg="del">
        <pc:chgData name="Paldunas Stasys | NLO Ukraine" userId="47526728-d778-49e7-a40e-19f07da7bae2" providerId="ADAL" clId="{3DF12853-3FAF-4C90-AA58-211A09904198}" dt="2022-05-27T07:30:47.032" v="48" actId="47"/>
        <pc:sldMkLst>
          <pc:docMk/>
          <pc:sldMk cId="4170067754" sldId="573"/>
        </pc:sldMkLst>
      </pc:sldChg>
      <pc:sldChg chg="del">
        <pc:chgData name="Paldunas Stasys | NLO Ukraine" userId="47526728-d778-49e7-a40e-19f07da7bae2" providerId="ADAL" clId="{3DF12853-3FAF-4C90-AA58-211A09904198}" dt="2022-05-27T07:29:50.244" v="1" actId="47"/>
        <pc:sldMkLst>
          <pc:docMk/>
          <pc:sldMk cId="2231798915" sldId="574"/>
        </pc:sldMkLst>
      </pc:sldChg>
      <pc:sldChg chg="del">
        <pc:chgData name="Paldunas Stasys | NLO Ukraine" userId="47526728-d778-49e7-a40e-19f07da7bae2" providerId="ADAL" clId="{3DF12853-3FAF-4C90-AA58-211A09904198}" dt="2022-05-27T07:29:51.099" v="2" actId="47"/>
        <pc:sldMkLst>
          <pc:docMk/>
          <pc:sldMk cId="1389988001" sldId="576"/>
        </pc:sldMkLst>
      </pc:sldChg>
      <pc:sldChg chg="del">
        <pc:chgData name="Paldunas Stasys | NLO Ukraine" userId="47526728-d778-49e7-a40e-19f07da7bae2" providerId="ADAL" clId="{3DF12853-3FAF-4C90-AA58-211A09904198}" dt="2022-05-27T07:30:08.744" v="17" actId="47"/>
        <pc:sldMkLst>
          <pc:docMk/>
          <pc:sldMk cId="2457235932" sldId="577"/>
        </pc:sldMkLst>
      </pc:sldChg>
      <pc:sldChg chg="modSp mod modNotesTx">
        <pc:chgData name="Paldunas Stasys | NLO Ukraine" userId="47526728-d778-49e7-a40e-19f07da7bae2" providerId="ADAL" clId="{3DF12853-3FAF-4C90-AA58-211A09904198}" dt="2022-05-27T07:31:00.716" v="51" actId="6549"/>
        <pc:sldMkLst>
          <pc:docMk/>
          <pc:sldMk cId="3700570873" sldId="578"/>
        </pc:sldMkLst>
        <pc:spChg chg="mod">
          <ac:chgData name="Paldunas Stasys | NLO Ukraine" userId="47526728-d778-49e7-a40e-19f07da7bae2" providerId="ADAL" clId="{3DF12853-3FAF-4C90-AA58-211A09904198}" dt="2022-05-27T07:30:30.116" v="41" actId="207"/>
          <ac:spMkLst>
            <pc:docMk/>
            <pc:sldMk cId="3700570873" sldId="578"/>
            <ac:spMk id="10" creationId="{719EA206-E6B9-456F-AC29-97AF518F8B04}"/>
          </ac:spMkLst>
        </pc:spChg>
        <pc:spChg chg="mod">
          <ac:chgData name="Paldunas Stasys | NLO Ukraine" userId="47526728-d778-49e7-a40e-19f07da7bae2" providerId="ADAL" clId="{3DF12853-3FAF-4C90-AA58-211A09904198}" dt="2022-05-27T07:30:23.847" v="40" actId="20577"/>
          <ac:spMkLst>
            <pc:docMk/>
            <pc:sldMk cId="3700570873" sldId="578"/>
            <ac:spMk id="14338" creationId="{00000000-0000-0000-0000-000000000000}"/>
          </ac:spMkLst>
        </pc:spChg>
      </pc:sldChg>
      <pc:sldChg chg="modSp add del mod">
        <pc:chgData name="Paldunas Stasys | NLO Ukraine" userId="47526728-d778-49e7-a40e-19f07da7bae2" providerId="ADAL" clId="{3DF12853-3FAF-4C90-AA58-211A09904198}" dt="2022-05-27T07:30:49.315" v="50" actId="47"/>
        <pc:sldMkLst>
          <pc:docMk/>
          <pc:sldMk cId="33266701" sldId="579"/>
        </pc:sldMkLst>
        <pc:spChg chg="mod">
          <ac:chgData name="Paldunas Stasys | NLO Ukraine" userId="47526728-d778-49e7-a40e-19f07da7bae2" providerId="ADAL" clId="{3DF12853-3FAF-4C90-AA58-211A09904198}" dt="2022-05-27T07:30:39.358" v="42" actId="207"/>
          <ac:spMkLst>
            <pc:docMk/>
            <pc:sldMk cId="33266701" sldId="579"/>
            <ac:spMk id="8" creationId="{BB744CDD-F743-4D0F-A49D-EEC21BB79B7A}"/>
          </ac:spMkLst>
        </pc:spChg>
      </pc:sldChg>
      <pc:sldChg chg="del">
        <pc:chgData name="Paldunas Stasys | NLO Ukraine" userId="47526728-d778-49e7-a40e-19f07da7bae2" providerId="ADAL" clId="{3DF12853-3FAF-4C90-AA58-211A09904198}" dt="2022-05-27T07:29:49.379" v="0" actId="47"/>
        <pc:sldMkLst>
          <pc:docMk/>
          <pc:sldMk cId="2838286856" sldId="580"/>
        </pc:sldMkLst>
      </pc:sldChg>
      <pc:sldChg chg="del">
        <pc:chgData name="Paldunas Stasys | NLO Ukraine" userId="47526728-d778-49e7-a40e-19f07da7bae2" providerId="ADAL" clId="{3DF12853-3FAF-4C90-AA58-211A09904198}" dt="2022-05-27T07:30:45.991" v="43" actId="47"/>
        <pc:sldMkLst>
          <pc:docMk/>
          <pc:sldMk cId="1556735767" sldId="59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74D57BE0-686A-4203-9CA1-5051648307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275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 b="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B59ACE46-03D7-4EA7-8530-B7233EE2061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02" y="1"/>
            <a:ext cx="2946275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 b="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>
            <a:extLst>
              <a:ext uri="{FF2B5EF4-FFF2-40B4-BE49-F238E27FC236}">
                <a16:creationId xmlns="" xmlns:a16="http://schemas.microsoft.com/office/drawing/2014/main" id="{34E9CA05-1D03-4CD3-804D-BA8155D06E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76"/>
            <a:ext cx="2946275" cy="49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 b="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>
            <a:extLst>
              <a:ext uri="{FF2B5EF4-FFF2-40B4-BE49-F238E27FC236}">
                <a16:creationId xmlns="" xmlns:a16="http://schemas.microsoft.com/office/drawing/2014/main" id="{BAEE458E-3148-4D9F-9590-25E6928797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02" y="9431476"/>
            <a:ext cx="2946275" cy="49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 b="0"/>
            </a:lvl1pPr>
          </a:lstStyle>
          <a:p>
            <a:fld id="{4071B630-9A7C-464C-AA86-29B76A032B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8193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6527F958-5197-45F6-875D-ADBED2D125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7051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 b="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="" xmlns:a16="http://schemas.microsoft.com/office/drawing/2014/main" id="{20D2C2FA-FB1A-4F1B-9A47-38D81E0A36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66794" y="1"/>
            <a:ext cx="2957051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 b="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>
            <a:extLst>
              <a:ext uri="{FF2B5EF4-FFF2-40B4-BE49-F238E27FC236}">
                <a16:creationId xmlns="" xmlns:a16="http://schemas.microsoft.com/office/drawing/2014/main" id="{36DF2BC4-02AE-4559-B0BC-335C8E0A98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745" y="4716585"/>
            <a:ext cx="5004357" cy="44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="" xmlns:a16="http://schemas.microsoft.com/office/drawing/2014/main" id="{B0B5CF7C-F058-4C41-AAEB-0819BA09FF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76"/>
            <a:ext cx="2957051" cy="49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 b="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9" name="Rectangle 7">
            <a:extLst>
              <a:ext uri="{FF2B5EF4-FFF2-40B4-BE49-F238E27FC236}">
                <a16:creationId xmlns="" xmlns:a16="http://schemas.microsoft.com/office/drawing/2014/main" id="{58E2C994-45D7-485E-A266-B22C16011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6794" y="9431476"/>
            <a:ext cx="2957051" cy="49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 b="0"/>
            </a:lvl1pPr>
          </a:lstStyle>
          <a:p>
            <a:fld id="{843F9DE9-043D-4585-AC18-A72A93E9DF8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1646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4538"/>
            <a:ext cx="4964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F9DE9-043D-4585-AC18-A72A93E9DF8F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0644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F9DE9-043D-4585-AC18-A72A93E9DF8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262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F9DE9-043D-4585-AC18-A72A93E9DF8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440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892" indent="0" algn="ctr">
              <a:buNone/>
              <a:defRPr/>
            </a:lvl2pPr>
            <a:lvl3pPr marL="685783" indent="0" algn="ctr">
              <a:buNone/>
              <a:defRPr/>
            </a:lvl3pPr>
            <a:lvl4pPr marL="1028675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8" indent="0" algn="ctr">
              <a:buNone/>
              <a:defRPr/>
            </a:lvl7pPr>
            <a:lvl8pPr marL="2400240" indent="0" algn="ctr">
              <a:buNone/>
              <a:defRPr/>
            </a:lvl8pPr>
            <a:lvl9pPr marL="274313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D342544D-7AEE-4A5F-BF76-5236453AA1D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2000" y="6172200"/>
            <a:ext cx="609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A705AEE-86C9-4DB9-8725-90756436CE0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DA829F-C7F2-419A-B2E3-83AD1BE29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D0D8304-2BA4-4C85-9A3E-5630D1041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0DC780-6AA1-4FFB-981B-86A267541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765DF0-3975-48DA-943A-04E52EC1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9CCE18-D063-4EA5-AFF5-7C860951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1033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511DDF-8247-4676-92B0-66BFE2C6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EE40C0-71BC-4EBC-B675-D080B8A0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D576257-760D-4411-BB58-7CFC950C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B7C039-AC12-40C0-8880-8E69DB0E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C46711-30A5-4040-957F-892A52D9B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28816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422691-DF52-4A3F-98DA-B692EF35D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FCEF81B-55AA-4DD4-AA4E-A0D1C722D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4E606D-FFD2-4F92-8F37-31BB3F7E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D3CA0DD-0DFF-423A-BB24-5462C4A8D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0B8BB6-B2F7-4739-887C-F9115204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521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793C81-AD7C-4B34-ACD9-936EC38E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F2789C-48A8-4253-A634-F4B800B3E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B1A265-689E-49A8-8BD5-B30577F31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A0ABB6-D588-4869-9E3D-61A0B591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6DAE1E6-38E7-4CEA-A5AA-17E9B2E40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7491A47-EA45-451A-8AD8-64905217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5059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EA4EC2-A239-42DC-B632-E04824042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7AFFDE-4DCF-49B3-B149-8D52A14D8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8DB050A-D055-4107-A8EA-1BE9D9157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34B8242-431C-4126-9B25-D6DE9FF1F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6811C09-0340-4CEC-B140-8720859B9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5803AE6-DA33-4E70-AD35-C00AB30A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294FB63-8748-42C4-85C4-C9F10765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1018C3B-D458-483D-B166-07976BBB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07642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E1A569-1C22-4A5B-806B-A617FD59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E14CFDF-D86D-4772-BF52-2A606FD6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744D9EE-8862-4836-8ECD-B41ACFDF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73F3326-59C5-43EB-A264-B6BA69FD5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92747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B14E64F-AA58-43C1-8DB0-94D7B7A7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1A275A-0158-4753-AB4A-3679F29E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A1F3CC1-AC15-43DB-B351-4018CC1DE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71416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B0AB8B-BE93-4F61-9904-AED7F9B05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F22995-A141-40D6-B872-D22D1DB0F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F7BF767-EEB8-4DA8-8741-4C2D075D0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4564CE-1D51-4538-B608-860D7E152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0A6F6E0-F702-4B9E-BCA8-4369A244C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BAD371-512C-40B9-830F-01CA6C54F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13754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AB2B79-6E1C-4B7B-9606-3AC31989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0FAAC27-9FC6-4C44-ADF4-F1EBC1968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54C1F3-2A4B-4FD2-8AFC-525344C2E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B60BDE2-5C73-497E-A887-635D3B8F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E4BA3EE-2094-41E5-97FF-05EB0B0D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25F912-15FE-4C45-88B0-793D1CFD1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6552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E629A1-E509-4254-8E2E-90B43B43B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D9C2475-BE5F-4E18-9BAE-14F0F020D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9851AE-7192-40EC-891B-8238CB0C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58B6F8-3FBF-4D08-BA22-360710B4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20D3BD-6501-496C-BC23-AD73D52E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045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066800"/>
            <a:ext cx="9220200" cy="76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BD9ED27D-B7B8-4D6E-AC4D-793D68982B1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1722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15DB15B-BFC6-41DF-AB42-3CDE2513B8C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EF1743C-7895-462C-963E-05C1E0A62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87A4524-C2D1-430B-BD22-9EDF624C7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2EA5CF-2F0B-4EAD-9732-0DC0367A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39D46C-86B0-4274-9B4F-FC5FA4AC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1F8628-4856-4E7C-BB88-F7C517A42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67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E4B99306-23CA-420D-BB01-5903711F9FA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2000" y="6172200"/>
            <a:ext cx="609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FD41C56-6CEC-4B1A-9007-1EBF5D1BFAD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A1401B60-317B-43AF-9008-0959A2590C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1722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0DA8512-5DAA-4CF8-819F-AED0524980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="" xmlns:a16="http://schemas.microsoft.com/office/drawing/2014/main" id="{696F2A3D-BA31-4DDF-9AC9-396C07C588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1722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131ADDA-C93B-4F5D-91CD-43284533486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="" xmlns:a16="http://schemas.microsoft.com/office/drawing/2014/main" id="{0D7E126A-C2BD-4761-BE7E-C42762F8AE2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1722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0F81511-3BA7-4F54-9911-0DFFC208FC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="" xmlns:a16="http://schemas.microsoft.com/office/drawing/2014/main" id="{FDB93006-C69B-4401-B036-1462D8BCF96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2000" y="6248400"/>
            <a:ext cx="609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9837495-3634-4FB5-B3E6-762AEDF4FD9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143000"/>
            <a:ext cx="3008313" cy="52070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057405"/>
            <a:ext cx="3008313" cy="4068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3AC9AB29-7440-4913-A307-9576988007A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2484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B0BBACA-4B38-44AC-BD7C-6E4F4C5B4F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5"/>
            <a:ext cx="5486400" cy="358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7E877E53-5442-45FB-8AD3-56B780B380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172200"/>
            <a:ext cx="685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A8FF5D6-6EA2-44A8-AC59-FDA61589728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g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-352426" y="-53182"/>
            <a:ext cx="9848851" cy="696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 descr="New PfPC logo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001001" y="76200"/>
            <a:ext cx="1147763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42D3910-3671-42FF-AF8D-06880F35125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42955" y="131178"/>
            <a:ext cx="1414395" cy="1115665"/>
          </a:xfrm>
          <a:prstGeom prst="rect">
            <a:avLst/>
          </a:prstGeom>
        </p:spPr>
      </p:pic>
      <p:sp>
        <p:nvSpPr>
          <p:cNvPr id="2" name="MSIPCMContentMarking" descr="{&quot;HashCode&quot;:-1603053252,&quot;Placement&quot;:&quot;Header&quot;,&quot;Top&quot;:0.0,&quot;Left&quot;:306.447174,&quot;SlideWidth&quot;:720,&quot;SlideHeight&quot;:540}">
            <a:extLst>
              <a:ext uri="{FF2B5EF4-FFF2-40B4-BE49-F238E27FC236}">
                <a16:creationId xmlns="" xmlns:a16="http://schemas.microsoft.com/office/drawing/2014/main" id="{70C53F52-1137-4114-822A-0D4BDF3EA9F8}"/>
              </a:ext>
            </a:extLst>
          </p:cNvPr>
          <p:cNvSpPr txBox="1"/>
          <p:nvPr userDrawn="1"/>
        </p:nvSpPr>
        <p:spPr>
          <a:xfrm>
            <a:off x="3891879" y="0"/>
            <a:ext cx="136024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NATO UNCLASSIFIED</a:t>
            </a:r>
            <a:endParaRPr lang="aa-ET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cs typeface="Times New Roman" pitchFamily="18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cs typeface="Times New Roman" pitchFamily="18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cs typeface="Times New Roman" pitchFamily="18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Times New Roman" charset="0"/>
          <a:cs typeface="+mn-cs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Times New Roman" charset="0"/>
          <a:cs typeface="+mn-cs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Times New Roman" charset="0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Times New Roman" charset="0"/>
          <a:cs typeface="+mn-cs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C31DD73-FFEC-4866-AD3B-034574BF3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95DC28A-ACF4-4788-B76C-21DEF56E7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33041D-45F4-4ECD-922E-CA309C0C4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7A50-9123-4A5D-9739-A78AE156B668}" type="datetimeFigureOut">
              <a:rPr lang="x-none" smtClean="0"/>
              <a:t>31.05.2022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54F5BC-354C-4971-9FE4-2D0D41AFB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A8A9D9-06D5-4449-A246-4D95A0572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DBC62-7C4D-46FC-9FED-87DF564FEE9A}" type="slidenum">
              <a:rPr lang="x-none" smtClean="0"/>
              <a:t>‹#›</a:t>
            </a:fld>
            <a:endParaRPr lang="x-none"/>
          </a:p>
        </p:txBody>
      </p:sp>
      <p:sp>
        <p:nvSpPr>
          <p:cNvPr id="7" name="MSIPCMContentMarking" descr="{&quot;HashCode&quot;:-1603053252,&quot;Placement&quot;:&quot;Header&quot;,&quot;Top&quot;:0.0,&quot;Left&quot;:306.447174,&quot;SlideWidth&quot;:720,&quot;SlideHeight&quot;:540}">
            <a:extLst>
              <a:ext uri="{FF2B5EF4-FFF2-40B4-BE49-F238E27FC236}">
                <a16:creationId xmlns="" xmlns:a16="http://schemas.microsoft.com/office/drawing/2014/main" id="{138A026E-4840-415C-85B2-1BDF351EF5AC}"/>
              </a:ext>
            </a:extLst>
          </p:cNvPr>
          <p:cNvSpPr txBox="1"/>
          <p:nvPr userDrawn="1"/>
        </p:nvSpPr>
        <p:spPr>
          <a:xfrm>
            <a:off x="3891879" y="0"/>
            <a:ext cx="136024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NATO UNCLASSIFIED</a:t>
            </a:r>
          </a:p>
        </p:txBody>
      </p:sp>
    </p:spTree>
    <p:extLst>
      <p:ext uri="{BB962C8B-B14F-4D97-AF65-F5344CB8AC3E}">
        <p14:creationId xmlns:p14="http://schemas.microsoft.com/office/powerpoint/2010/main" val="147348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noProof="0" dirty="0"/>
              <a:t>Defence Education Enhancement Program for Ukraine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200400"/>
            <a:ext cx="6400800" cy="1752600"/>
          </a:xfr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lt-LT" altLang="en-US" noProof="0" dirty="0"/>
              <a:t> </a:t>
            </a:r>
          </a:p>
          <a:p>
            <a:r>
              <a:rPr lang="lt-LT" altLang="en-US" dirty="0"/>
              <a:t>LTC </a:t>
            </a:r>
            <a:r>
              <a:rPr lang="en-GB" altLang="en-US" dirty="0"/>
              <a:t>STASYS </a:t>
            </a:r>
            <a:r>
              <a:rPr lang="en-GB" altLang="en-US" noProof="0" dirty="0"/>
              <a:t>PALD</a:t>
            </a:r>
            <a:r>
              <a:rPr lang="lt-LT" altLang="en-US" noProof="0" dirty="0"/>
              <a:t>Ū</a:t>
            </a:r>
            <a:r>
              <a:rPr lang="en-GB" altLang="en-US" noProof="0" dirty="0"/>
              <a:t>NAS</a:t>
            </a:r>
            <a:br>
              <a:rPr lang="en-GB" altLang="en-US" noProof="0" dirty="0"/>
            </a:br>
            <a:r>
              <a:rPr lang="en-GB" altLang="en-US" noProof="0" dirty="0"/>
              <a:t/>
            </a:r>
            <a:br>
              <a:rPr lang="en-GB" altLang="en-US" noProof="0" dirty="0"/>
            </a:br>
            <a:endParaRPr lang="en-US" altLang="en-US" noProof="0" dirty="0"/>
          </a:p>
          <a:p>
            <a:r>
              <a:rPr lang="en-US" altLang="en-US" dirty="0"/>
              <a:t> June 2022</a:t>
            </a:r>
            <a:endParaRPr lang="en-GB" altLang="en-US" noProof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1371600" y="320654"/>
            <a:ext cx="7200900" cy="822346"/>
          </a:xfr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noProof="0" dirty="0"/>
              <a:t>Odessa Naval Institute</a:t>
            </a:r>
            <a:br>
              <a:rPr lang="en-GB" altLang="en-US" noProof="0" dirty="0"/>
            </a:br>
            <a:r>
              <a:rPr lang="en-GB" altLang="en-US" noProof="0" dirty="0"/>
              <a:t>(achievements till 24</a:t>
            </a:r>
            <a:r>
              <a:rPr lang="en-GB" altLang="en-US" baseline="30000" noProof="0" dirty="0"/>
              <a:t>th</a:t>
            </a:r>
            <a:r>
              <a:rPr lang="en-GB" altLang="en-US" noProof="0" dirty="0"/>
              <a:t> of February)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E1104-E6BE-4585-97D6-A8E16FFB51C2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19EA206-E6B9-456F-AC29-97AF518F8B04}"/>
              </a:ext>
            </a:extLst>
          </p:cNvPr>
          <p:cNvSpPr txBox="1"/>
          <p:nvPr/>
        </p:nvSpPr>
        <p:spPr>
          <a:xfrm>
            <a:off x="-152400" y="1295400"/>
            <a:ext cx="944879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Organizational structure has changed;</a:t>
            </a:r>
          </a:p>
          <a:p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For now has 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new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departments</a:t>
            </a:r>
            <a:r>
              <a:rPr lang="uk-UA" sz="1200" b="0" dirty="0" smtClean="0">
                <a:latin typeface="+mn-lt"/>
                <a:ea typeface="Times New Roman" panose="02020603050405020304" pitchFamily="18" charset="0"/>
              </a:rPr>
              <a:t>:</a:t>
            </a:r>
            <a:r>
              <a:rPr lang="en-US" sz="1200" b="0" dirty="0" smtClean="0">
                <a:latin typeface="+mn-lt"/>
                <a:ea typeface="Times New Roman" panose="02020603050405020304" pitchFamily="18" charset="0"/>
              </a:rPr>
              <a:t> Tactics of Navy, Language training, Research Center of the Armed Forces of Ukraine, All military disciplines, Navigation, Weaponry, Energy, Social science Humanities and Fundamental disciplines </a:t>
            </a:r>
          </a:p>
          <a:p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Plans to create in 2022 years</a:t>
            </a:r>
            <a:r>
              <a:rPr lang="ru-RU" sz="1200" b="0" dirty="0" smtClean="0">
                <a:latin typeface="+mn-lt"/>
                <a:ea typeface="Times New Roman" panose="02020603050405020304" pitchFamily="18" charset="0"/>
              </a:rPr>
              <a:t>:</a:t>
            </a:r>
            <a:r>
              <a:rPr lang="en-US" sz="1200" b="0" dirty="0" smtClean="0">
                <a:latin typeface="+mn-lt"/>
                <a:ea typeface="Times New Roman" panose="02020603050405020304" pitchFamily="18" charset="0"/>
              </a:rPr>
              <a:t> Division of training boats, Physical training and sports, college of officer training. </a:t>
            </a:r>
            <a:endParaRPr lang="en-GB" sz="1200" b="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Number of specializations was decreased from 9 to 5 to optimize the educational system;</a:t>
            </a:r>
          </a:p>
          <a:p>
            <a:r>
              <a:rPr lang="en-GB" sz="1200" b="0" dirty="0" smtClean="0">
                <a:effectLst/>
                <a:latin typeface="+mn-lt"/>
                <a:ea typeface="Times New Roman" panose="02020603050405020304" pitchFamily="18" charset="0"/>
              </a:rPr>
              <a:t>Ships radio weapons and means, ships power plants, ships weapons and navigation, moral and psychological support, search and rescue diving operation </a:t>
            </a:r>
            <a:endParaRPr lang="en-GB" sz="1200" b="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new “Cyber Security” course on cyber security at sea was introduced;</a:t>
            </a: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2020/2021 academic year (Fall 2020): 35 master (5</a:t>
            </a:r>
            <a:r>
              <a:rPr lang="en-GB" sz="1100" b="0" baseline="30000" dirty="0">
                <a:latin typeface="+mn-lt"/>
                <a:ea typeface="Times New Roman" panose="02020603050405020304" pitchFamily="18" charset="0"/>
              </a:rPr>
              <a:t>th</a:t>
            </a:r>
            <a:r>
              <a:rPr lang="en-GB" sz="1100" b="0" dirty="0">
                <a:latin typeface="+mn-lt"/>
                <a:ea typeface="Times New Roman" panose="02020603050405020304" pitchFamily="18" charset="0"/>
              </a:rPr>
              <a:t> year) students.</a:t>
            </a: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2021/2022 academic year (Winter 2022): 12 master (5</a:t>
            </a:r>
            <a:r>
              <a:rPr lang="en-GB" sz="1100" b="0" baseline="30000" dirty="0">
                <a:latin typeface="+mn-lt"/>
                <a:ea typeface="Times New Roman" panose="02020603050405020304" pitchFamily="18" charset="0"/>
              </a:rPr>
              <a:t>th</a:t>
            </a:r>
            <a:r>
              <a:rPr lang="en-GB" sz="1100" b="0" dirty="0">
                <a:latin typeface="+mn-lt"/>
                <a:ea typeface="Times New Roman" panose="02020603050405020304" pitchFamily="18" charset="0"/>
              </a:rPr>
              <a:t> year) students (year is not finished because of the war</a:t>
            </a:r>
            <a:r>
              <a:rPr lang="en-GB" sz="1100" b="0" dirty="0" smtClean="0">
                <a:latin typeface="+mn-lt"/>
                <a:ea typeface="Times New Roman" panose="02020603050405020304" pitchFamily="18" charset="0"/>
              </a:rPr>
              <a:t>).</a:t>
            </a:r>
            <a:endParaRPr lang="en-GB" sz="1100" b="0" dirty="0">
              <a:latin typeface="+mn-lt"/>
              <a:ea typeface="Times New Roman" panose="02020603050405020304" pitchFamily="18" charset="0"/>
            </a:endParaRP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Main parts of the course:</a:t>
            </a:r>
          </a:p>
          <a:p>
            <a:pPr marL="228600" indent="-228600">
              <a:buAutoNum type="arabicPeriod"/>
            </a:pPr>
            <a:r>
              <a:rPr lang="en-GB" sz="1100" b="0" dirty="0">
                <a:latin typeface="+mn-lt"/>
                <a:ea typeface="Times New Roman" panose="02020603050405020304" pitchFamily="18" charset="0"/>
              </a:rPr>
              <a:t>Computer hardware (forcedly because this part was absent earlier).</a:t>
            </a: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2. Basics of the data transfer (computer) networks including network software and network hardware (forcedly because this part was absent earlier).</a:t>
            </a: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3. Cyber security technologies.</a:t>
            </a: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4. Application of different software and hardware at cyber security aspects providing</a:t>
            </a:r>
            <a:r>
              <a:rPr lang="en-GB" sz="1100" b="0" dirty="0" smtClean="0">
                <a:latin typeface="+mn-lt"/>
                <a:ea typeface="Times New Roman" panose="02020603050405020304" pitchFamily="18" charset="0"/>
              </a:rPr>
              <a:t>.</a:t>
            </a:r>
            <a:endParaRPr lang="en-GB" sz="1100" b="0" dirty="0">
              <a:latin typeface="+mn-lt"/>
              <a:ea typeface="Times New Roman" panose="02020603050405020304" pitchFamily="18" charset="0"/>
            </a:endParaRPr>
          </a:p>
          <a:p>
            <a:r>
              <a:rPr lang="en-GB" sz="1100" b="0" dirty="0">
                <a:latin typeface="+mn-lt"/>
                <a:ea typeface="Times New Roman" panose="02020603050405020304" pitchFamily="18" charset="0"/>
              </a:rPr>
              <a:t>Creation of the academic discipline with general name “Computer networks” for next year(s) for 4</a:t>
            </a:r>
            <a:r>
              <a:rPr lang="en-GB" sz="1100" b="0" baseline="30000" dirty="0">
                <a:latin typeface="+mn-lt"/>
                <a:ea typeface="Times New Roman" panose="02020603050405020304" pitchFamily="18" charset="0"/>
              </a:rPr>
              <a:t>th</a:t>
            </a:r>
            <a:r>
              <a:rPr lang="en-GB" sz="1100" b="0" dirty="0">
                <a:latin typeface="+mn-lt"/>
                <a:ea typeface="Times New Roman" panose="02020603050405020304" pitchFamily="18" charset="0"/>
              </a:rPr>
              <a:t> year students is being discussed at present time with the chiefs of the NI</a:t>
            </a:r>
            <a:r>
              <a:rPr lang="en-GB" sz="1100" b="0" dirty="0" smtClean="0">
                <a:latin typeface="+mn-lt"/>
                <a:ea typeface="Times New Roman" panose="02020603050405020304" pitchFamily="18" charset="0"/>
              </a:rPr>
              <a:t>.</a:t>
            </a:r>
            <a:endParaRPr lang="en-GB" sz="2400" b="0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English Language Training has been increased;</a:t>
            </a:r>
          </a:p>
          <a:p>
            <a:r>
              <a:rPr lang="en-GB" sz="1100" b="0" dirty="0" smtClean="0">
                <a:effectLst/>
                <a:latin typeface="+mj-lt"/>
                <a:ea typeface="Times New Roman" panose="02020603050405020304" pitchFamily="18" charset="0"/>
              </a:rPr>
              <a:t>This education establishment could increased our </a:t>
            </a:r>
            <a:r>
              <a:rPr lang="en-GB" sz="1100" b="0" dirty="0">
                <a:latin typeface="+mj-lt"/>
                <a:ea typeface="Times New Roman" panose="02020603050405020304" pitchFamily="18" charset="0"/>
              </a:rPr>
              <a:t>T</a:t>
            </a:r>
            <a:r>
              <a:rPr lang="en-GB" sz="1100" b="0" dirty="0" smtClean="0">
                <a:effectLst/>
                <a:latin typeface="+mj-lt"/>
                <a:ea typeface="Times New Roman" panose="02020603050405020304" pitchFamily="18" charset="0"/>
              </a:rPr>
              <a:t>eaching </a:t>
            </a:r>
            <a:r>
              <a:rPr lang="en-GB" sz="1100" b="0" dirty="0" smtClean="0">
                <a:latin typeface="+mj-lt"/>
                <a:ea typeface="Times New Roman" panose="02020603050405020304" pitchFamily="18" charset="0"/>
              </a:rPr>
              <a:t>S</a:t>
            </a:r>
            <a:r>
              <a:rPr lang="en-GB" sz="1100" b="0" dirty="0" smtClean="0">
                <a:effectLst/>
                <a:latin typeface="+mj-lt"/>
                <a:ea typeface="Times New Roman" panose="02020603050405020304" pitchFamily="18" charset="0"/>
              </a:rPr>
              <a:t>taff from 4 to 5 specialists. Also created completely separated Department of international languages, which has a high success from conducting lessons with international languages</a:t>
            </a:r>
            <a:r>
              <a:rPr lang="en-GB" sz="1100" b="0" dirty="0">
                <a:latin typeface="+mj-lt"/>
                <a:ea typeface="Times New Roman" panose="02020603050405020304" pitchFamily="18" charset="0"/>
              </a:rPr>
              <a:t>.</a:t>
            </a:r>
            <a:r>
              <a:rPr lang="en-GB" sz="1100" b="0" dirty="0" smtClean="0">
                <a:effectLst/>
                <a:latin typeface="+mj-lt"/>
                <a:ea typeface="Times New Roman" panose="02020603050405020304" pitchFamily="18" charset="0"/>
              </a:rPr>
              <a:t> Moreover, increased a number of hours for lessons to 30% (its about 600/800 hours in general).</a:t>
            </a:r>
            <a:endParaRPr lang="en-GB" sz="1100" b="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b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Continuous Instructors </a:t>
            </a:r>
            <a:r>
              <a:rPr lang="en-GB" sz="1800" b="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  <a:endParaRPr lang="en-US" sz="1200" dirty="0" smtClean="0"/>
          </a:p>
          <a:p>
            <a:pPr algn="just"/>
            <a:r>
              <a:rPr lang="en-US" sz="1200" b="0" dirty="0" smtClean="0"/>
              <a:t>In the Institute of Naval increased courses of naval officers, warrant and petty officers from the different branches (commanders of radio technical </a:t>
            </a:r>
            <a:r>
              <a:rPr lang="en-US" sz="1200" b="0" dirty="0"/>
              <a:t>combat units and combat units of surface ships and shore </a:t>
            </a:r>
            <a:r>
              <a:rPr lang="en-US" sz="1200" b="0" dirty="0" smtClean="0"/>
              <a:t>units; </a:t>
            </a:r>
            <a:r>
              <a:rPr lang="en-US" sz="1200" b="0" dirty="0"/>
              <a:t>commanders of electromechanical combat units of surface </a:t>
            </a:r>
            <a:r>
              <a:rPr lang="en-US" sz="1200" b="0" dirty="0" smtClean="0"/>
              <a:t>ships; commanders </a:t>
            </a:r>
            <a:r>
              <a:rPr lang="en-US" sz="1200" b="0" dirty="0"/>
              <a:t>of navigating combat units of surface </a:t>
            </a:r>
            <a:r>
              <a:rPr lang="en-US" sz="1200" b="0" dirty="0" smtClean="0"/>
              <a:t>ships; specialists </a:t>
            </a:r>
            <a:r>
              <a:rPr lang="en-US" sz="1200" b="0" dirty="0"/>
              <a:t>on issues of moral and psychological support in the Naval Forces of the Armed Forces of </a:t>
            </a:r>
            <a:r>
              <a:rPr lang="en-US" sz="1200" b="0" dirty="0" smtClean="0"/>
              <a:t>Ukraine; </a:t>
            </a:r>
            <a:r>
              <a:rPr lang="en-US" sz="1200" b="0" dirty="0"/>
              <a:t>senior assistants and assistant commanders of surface </a:t>
            </a:r>
            <a:r>
              <a:rPr lang="en-US" sz="1200" b="0" dirty="0" smtClean="0"/>
              <a:t>ships) from 7 to 10 with appropriate certificates.</a:t>
            </a:r>
            <a:endParaRPr lang="uk-UA" sz="1200" b="0" dirty="0"/>
          </a:p>
          <a:p>
            <a:r>
              <a:rPr lang="en-GB" sz="24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2400" b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x-none" sz="2400" b="0" dirty="0"/>
          </a:p>
        </p:txBody>
      </p:sp>
    </p:spTree>
    <p:extLst>
      <p:ext uri="{BB962C8B-B14F-4D97-AF65-F5344CB8AC3E}">
        <p14:creationId xmlns:p14="http://schemas.microsoft.com/office/powerpoint/2010/main" val="370057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2209800" y="304800"/>
            <a:ext cx="5314950" cy="914400"/>
          </a:xfr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noProof="0" dirty="0"/>
              <a:t>Odessa Naval Institute</a:t>
            </a:r>
            <a:br>
              <a:rPr lang="en-GB" altLang="en-US" noProof="0" dirty="0"/>
            </a:br>
            <a:r>
              <a:rPr lang="en-GB" altLang="en-US" noProof="0" dirty="0"/>
              <a:t>(support is needed)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E1104-E6BE-4585-97D6-A8E16FFB51C2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B744CDD-F743-4D0F-A49D-EEC21BB79B7A}"/>
              </a:ext>
            </a:extLst>
          </p:cNvPr>
          <p:cNvSpPr txBox="1"/>
          <p:nvPr/>
        </p:nvSpPr>
        <p:spPr>
          <a:xfrm>
            <a:off x="228600" y="1295400"/>
            <a:ext cx="8686800" cy="359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1450" algn="l"/>
              </a:tabLst>
            </a:pPr>
            <a:r>
              <a:rPr lang="en-US" sz="1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Practical skill training/shadowing on-board NATO ships; 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1450" algn="l"/>
              </a:tabLst>
            </a:pPr>
            <a:r>
              <a:rPr lang="en-US" sz="1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Establishment of a leadership working group led by the US Naval Academy with participation from the Naval Academies of Bulgaria, Poland, and Ukraine to improve the existing leadership training program; 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1450" algn="l"/>
              </a:tabLst>
            </a:pPr>
            <a:r>
              <a:rPr lang="en-US" sz="1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Establishment of a cybersecurity working group led by the US Naval Academy with participation from the Naval Academies of Bulgaria, Poland, and Ukraine to improve the existing cybersecurity training program; 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1450" algn="l"/>
              </a:tabLst>
            </a:pPr>
            <a:r>
              <a:rPr lang="en-US" sz="1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Development;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1450" algn="l"/>
              </a:tabLst>
            </a:pPr>
            <a:r>
              <a:rPr lang="en-US" sz="1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Continued NATO Bureau for International Language Coordination (BILC) assistance for instructor English Language Training (ELT), to include a specialty terminology course. </a:t>
            </a:r>
            <a:endParaRPr lang="en-US" sz="1600" b="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1450" algn="l"/>
              </a:tabLst>
            </a:pPr>
            <a:r>
              <a:rPr lang="en-US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course from STANAG Level 1 on the level STANAG 2</a:t>
            </a:r>
            <a:endParaRPr lang="en-US" sz="1600" b="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701"/>
      </p:ext>
    </p:extLst>
  </p:cSld>
  <p:clrMapOvr>
    <a:masterClrMapping/>
  </p:clrMapOvr>
</p:sld>
</file>

<file path=ppt/theme/theme1.xml><?xml version="1.0" encoding="utf-8"?>
<a:theme xmlns:a="http://schemas.openxmlformats.org/drawingml/2006/main" name="Future of Consortium -Rome Version  6 Oct 05">
  <a:themeElements>
    <a:clrScheme name="Future of Consortium -Rome Version  6 Oct 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uture of Consortium -Rome Version  6 Oct 05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Future of Consortium -Rome Version  6 Oct 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ure of Consortium -Rome Version  6 Oct 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ure of Consortium -Rome Version  6 Oct 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ure of Consortium -Rome Version  6 Oct 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ure of Consortium -Rome Version  6 Oct 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ure of Consortium -Rome Version  6 Oct 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ure of Consortium -Rome Version  6 Oct 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547</Words>
  <Application>Microsoft Office PowerPoint</Application>
  <PresentationFormat>Экран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MS PGothic</vt:lpstr>
      <vt:lpstr>Arial</vt:lpstr>
      <vt:lpstr>Calibri</vt:lpstr>
      <vt:lpstr>Calibri Light</vt:lpstr>
      <vt:lpstr>Times New Roman</vt:lpstr>
      <vt:lpstr>Wingdings</vt:lpstr>
      <vt:lpstr>Future of Consortium -Rome Version  6 Oct 05</vt:lpstr>
      <vt:lpstr>Custom Design</vt:lpstr>
      <vt:lpstr>Defence Education Enhancement Program for Ukraine</vt:lpstr>
      <vt:lpstr>Odessa Naval Institute (achievements till 24th of February)</vt:lpstr>
      <vt:lpstr>Odessa Naval Institute (support is needed)</vt:lpstr>
    </vt:vector>
  </TitlesOfParts>
  <Company>George C. Marshall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testing</dc:creator>
  <cp:lastModifiedBy>ADMIN</cp:lastModifiedBy>
  <cp:revision>873</cp:revision>
  <cp:lastPrinted>2021-09-10T06:43:59Z</cp:lastPrinted>
  <dcterms:created xsi:type="dcterms:W3CDTF">2002-08-05T21:57:52Z</dcterms:created>
  <dcterms:modified xsi:type="dcterms:W3CDTF">2022-05-31T20:23:51Z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7b915b2-256e-489d-8223-01a6b05b98d6_Enabled">
    <vt:lpwstr>true</vt:lpwstr>
  </property>
  <property fmtid="{D5CDD505-2E9C-101B-9397-08002B2CF9AE}" pid="3" name="MSIP_Label_c7b915b2-256e-489d-8223-01a6b05b98d6_SetDate">
    <vt:lpwstr>2021-09-07T09:23:56Z</vt:lpwstr>
  </property>
  <property fmtid="{D5CDD505-2E9C-101B-9397-08002B2CF9AE}" pid="4" name="MSIP_Label_c7b915b2-256e-489d-8223-01a6b05b98d6_Method">
    <vt:lpwstr>Standard</vt:lpwstr>
  </property>
  <property fmtid="{D5CDD505-2E9C-101B-9397-08002B2CF9AE}" pid="5" name="MSIP_Label_c7b915b2-256e-489d-8223-01a6b05b98d6_Name">
    <vt:lpwstr>NATO UNCLASSIFIED</vt:lpwstr>
  </property>
  <property fmtid="{D5CDD505-2E9C-101B-9397-08002B2CF9AE}" pid="6" name="MSIP_Label_c7b915b2-256e-489d-8223-01a6b05b98d6_SiteId">
    <vt:lpwstr>ddad982a-39c4-4252-9edc-cd6eea77e504</vt:lpwstr>
  </property>
  <property fmtid="{D5CDD505-2E9C-101B-9397-08002B2CF9AE}" pid="7" name="MSIP_Label_c7b915b2-256e-489d-8223-01a6b05b98d6_ActionId">
    <vt:lpwstr>ddc2d0e9-d636-4fe4-9607-41dd162c2240</vt:lpwstr>
  </property>
  <property fmtid="{D5CDD505-2E9C-101B-9397-08002B2CF9AE}" pid="8" name="MSIP_Label_c7b915b2-256e-489d-8223-01a6b05b98d6_ContentBits">
    <vt:lpwstr>1</vt:lpwstr>
  </property>
</Properties>
</file>