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Arial Narrow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ArialNarrow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ArialNarrow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rialNarrow-regular.fntdata"/><Relationship Id="rId8" Type="http://schemas.openxmlformats.org/officeDocument/2006/relationships/font" Target="fonts/ArialNarrow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e4a09a6eb8_0_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g2e4a09a6eb8_0_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9" name="Google Shape;79;g2e4a09a6eb8_0_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 стовбець тексту та графіка синя">
  <p:cSld name="1 стовбець тексту та графіка синя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13"/>
          <p:cNvGrpSpPr/>
          <p:nvPr/>
        </p:nvGrpSpPr>
        <p:grpSpPr>
          <a:xfrm>
            <a:off x="6179842" y="-3"/>
            <a:ext cx="2712674" cy="5143253"/>
            <a:chOff x="8197515" y="8112"/>
            <a:chExt cx="3547370" cy="7162308"/>
          </a:xfrm>
        </p:grpSpPr>
        <p:sp>
          <p:nvSpPr>
            <p:cNvPr id="52" name="Google Shape;52;p13"/>
            <p:cNvSpPr/>
            <p:nvPr/>
          </p:nvSpPr>
          <p:spPr>
            <a:xfrm>
              <a:off x="10951029" y="8114"/>
              <a:ext cx="213000" cy="10677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" name="Google Shape;53;p13"/>
            <p:cNvSpPr/>
            <p:nvPr/>
          </p:nvSpPr>
          <p:spPr>
            <a:xfrm>
              <a:off x="10951029" y="1696720"/>
              <a:ext cx="213000" cy="21057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4" name="Google Shape;54;p13"/>
            <p:cNvSpPr/>
            <p:nvPr/>
          </p:nvSpPr>
          <p:spPr>
            <a:xfrm>
              <a:off x="10951029" y="4446270"/>
              <a:ext cx="213000" cy="25869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5" name="Google Shape;55;p13"/>
            <p:cNvSpPr/>
            <p:nvPr/>
          </p:nvSpPr>
          <p:spPr>
            <a:xfrm>
              <a:off x="10399699" y="8114"/>
              <a:ext cx="213000" cy="2280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10399699" y="835660"/>
              <a:ext cx="213000" cy="24117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9863609" y="8113"/>
              <a:ext cx="213000" cy="70251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9312279" y="3802380"/>
              <a:ext cx="213000" cy="24537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9312279" y="793750"/>
              <a:ext cx="213000" cy="24537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9312279" y="8112"/>
              <a:ext cx="213000" cy="2280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8760949" y="8112"/>
              <a:ext cx="213000" cy="10677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8760949" y="1696720"/>
              <a:ext cx="213000" cy="21057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8760949" y="4446270"/>
              <a:ext cx="213000" cy="25869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11519841" y="8114"/>
              <a:ext cx="213000" cy="5178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11547185" y="1141730"/>
              <a:ext cx="197700" cy="45123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11535081" y="6256020"/>
              <a:ext cx="197700" cy="9144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8197515" y="8115"/>
              <a:ext cx="213000" cy="5178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8224859" y="1141730"/>
              <a:ext cx="197700" cy="45123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8212755" y="6256020"/>
              <a:ext cx="197700" cy="9144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10399699" y="3802380"/>
              <a:ext cx="213000" cy="2453700"/>
            </a:xfrm>
            <a:prstGeom prst="rect">
              <a:avLst/>
            </a:prstGeom>
            <a:solidFill>
              <a:srgbClr val="202A78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71" name="Google Shape;71;p13"/>
          <p:cNvSpPr txBox="1"/>
          <p:nvPr>
            <p:ph type="title"/>
          </p:nvPr>
        </p:nvSpPr>
        <p:spPr>
          <a:xfrm>
            <a:off x="764381" y="278368"/>
            <a:ext cx="4958400" cy="5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2A78"/>
              </a:buClr>
              <a:buSzPts val="2300"/>
              <a:buFont typeface="Arial Narrow"/>
              <a:buNone/>
              <a:defRPr b="1" sz="2300">
                <a:solidFill>
                  <a:srgbClr val="202A78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773786" y="1028700"/>
            <a:ext cx="4948800" cy="34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 Narrow"/>
              <a:buNone/>
              <a:defRPr sz="1800">
                <a:solidFill>
                  <a:schemeClr val="accent3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 Narrow"/>
              <a:buNone/>
              <a:defRPr>
                <a:solidFill>
                  <a:schemeClr val="accent3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900"/>
              <a:buFont typeface="Arial Narrow"/>
              <a:buNone/>
              <a:defRPr>
                <a:solidFill>
                  <a:schemeClr val="accent3"/>
                </a:solidFill>
              </a:defRPr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•"/>
              <a:defRPr>
                <a:solidFill>
                  <a:schemeClr val="accent3"/>
                </a:solidFill>
              </a:defRPr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•"/>
              <a:defRPr>
                <a:solidFill>
                  <a:schemeClr val="accent3"/>
                </a:solidFill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cxnSp>
        <p:nvCxnSpPr>
          <p:cNvPr id="73" name="Google Shape;73;p13"/>
          <p:cNvCxnSpPr/>
          <p:nvPr/>
        </p:nvCxnSpPr>
        <p:spPr>
          <a:xfrm rot="10800000">
            <a:off x="-124" y="442760"/>
            <a:ext cx="407100" cy="0"/>
          </a:xfrm>
          <a:prstGeom prst="straightConnector1">
            <a:avLst/>
          </a:prstGeom>
          <a:noFill/>
          <a:ln cap="flat" cmpd="sng" w="38100">
            <a:solidFill>
              <a:srgbClr val="E6AF1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4" name="Google Shape;74;p13"/>
          <p:cNvSpPr/>
          <p:nvPr/>
        </p:nvSpPr>
        <p:spPr>
          <a:xfrm>
            <a:off x="354502" y="317238"/>
            <a:ext cx="224100" cy="224100"/>
          </a:xfrm>
          <a:prstGeom prst="ellipse">
            <a:avLst/>
          </a:prstGeom>
          <a:solidFill>
            <a:srgbClr val="E6AF1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5" name="Google Shape;75;p13"/>
          <p:cNvSpPr txBox="1"/>
          <p:nvPr>
            <p:ph idx="11" type="ftr"/>
          </p:nvPr>
        </p:nvSpPr>
        <p:spPr>
          <a:xfrm>
            <a:off x="764381" y="4609450"/>
            <a:ext cx="76689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900">
                <a:solidFill>
                  <a:srgbClr val="7F7F7F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s://360.articulate.com/review/content/fe36c0c1-9e79-4dde-96db-ef84e8362f9d/review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/>
          <p:nvPr>
            <p:ph type="title"/>
          </p:nvPr>
        </p:nvSpPr>
        <p:spPr>
          <a:xfrm>
            <a:off x="764381" y="278368"/>
            <a:ext cx="4958400" cy="5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2A78"/>
              </a:buClr>
              <a:buSzPts val="2700"/>
              <a:buFont typeface="Arial Narrow"/>
              <a:buNone/>
            </a:pPr>
            <a:r>
              <a:rPr lang="uk" sz="2700"/>
              <a:t>Інтерактив про конфлікт інтересів</a:t>
            </a:r>
            <a:endParaRPr sz="2700"/>
          </a:p>
        </p:txBody>
      </p:sp>
      <p:sp>
        <p:nvSpPr>
          <p:cNvPr id="82" name="Google Shape;82;p14"/>
          <p:cNvSpPr txBox="1"/>
          <p:nvPr>
            <p:ph idx="4294967295" type="body"/>
          </p:nvPr>
        </p:nvSpPr>
        <p:spPr>
          <a:xfrm>
            <a:off x="761475" y="1078894"/>
            <a:ext cx="5199900" cy="29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54000" lvl="0" marL="431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2700"/>
              <a:buFont typeface="Noto Sans Symbols"/>
              <a:buNone/>
            </a:pPr>
            <a:r>
              <a:t/>
            </a:r>
            <a:endParaRPr sz="2700">
              <a:solidFill>
                <a:schemeClr val="dk1"/>
              </a:solidFill>
            </a:endParaRPr>
          </a:p>
        </p:txBody>
      </p:sp>
      <p:pic>
        <p:nvPicPr>
          <p:cNvPr id="83" name="Google Shape;8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0075" y="806200"/>
            <a:ext cx="3679950" cy="367995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4"/>
          <p:cNvSpPr txBox="1"/>
          <p:nvPr/>
        </p:nvSpPr>
        <p:spPr>
          <a:xfrm>
            <a:off x="1093775" y="4486150"/>
            <a:ext cx="44487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150" u="sng">
                <a:solidFill>
                  <a:schemeClr val="hlink"/>
                </a:solidFill>
                <a:highlight>
                  <a:srgbClr val="F8F8F8"/>
                </a:highlight>
                <a:hlinkClick r:id="rId4"/>
              </a:rPr>
              <a:t>https://360.articulate.com/review/content/fe36c0c1-9e79-4dde-96db-ef84e8362f9d/review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